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56" r:id="rId12"/>
    <p:sldId id="281" r:id="rId13"/>
    <p:sldId id="279" r:id="rId14"/>
    <p:sldId id="258" r:id="rId15"/>
    <p:sldId id="259" r:id="rId16"/>
    <p:sldId id="260" r:id="rId17"/>
    <p:sldId id="261" r:id="rId18"/>
    <p:sldId id="262" r:id="rId19"/>
    <p:sldId id="265" r:id="rId20"/>
    <p:sldId id="264" r:id="rId21"/>
    <p:sldId id="263" r:id="rId22"/>
    <p:sldId id="267" r:id="rId23"/>
    <p:sldId id="266" r:id="rId24"/>
    <p:sldId id="269" r:id="rId25"/>
    <p:sldId id="268" r:id="rId26"/>
    <p:sldId id="282" r:id="rId27"/>
    <p:sldId id="28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93" r:id="rId37"/>
    <p:sldId id="29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3" autoAdjust="0"/>
    <p:restoredTop sz="94660"/>
  </p:normalViewPr>
  <p:slideViewPr>
    <p:cSldViewPr>
      <p:cViewPr varScale="1">
        <p:scale>
          <a:sx n="69" d="100"/>
          <a:sy n="69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21"/>
          <p:cNvPicPr>
            <a:picLocks noChangeAspect="1" noChangeArrowheads="1"/>
          </p:cNvPicPr>
          <p:nvPr/>
        </p:nvPicPr>
        <p:blipFill>
          <a:blip r:embed="rId2" cstate="print"/>
          <a:srcRect l="17813" t="6190" r="19241" b="9047"/>
          <a:stretch>
            <a:fillRect/>
          </a:stretch>
        </p:blipFill>
        <p:spPr bwMode="auto">
          <a:xfrm>
            <a:off x="0" y="-1"/>
            <a:ext cx="9144000" cy="694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204864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Оплата за детский сад 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через портал 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uslugi.tatar.ru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269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7945" t="20297" r="10905" b="15164"/>
          <a:stretch>
            <a:fillRect/>
          </a:stretch>
        </p:blipFill>
        <p:spPr bwMode="auto">
          <a:xfrm>
            <a:off x="-1" y="0"/>
            <a:ext cx="94476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04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732240" y="3068960"/>
            <a:ext cx="3096344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868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467544" y="4077072"/>
            <a:ext cx="252028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48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483768" y="3356992"/>
            <a:ext cx="3024336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6632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11560" y="5373216"/>
            <a:ext cx="34563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3265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3529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8864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4868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67544" y="2204864"/>
            <a:ext cx="7851648" cy="1828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Подача заявления в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детский сад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через портал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uslugi.tatar.ru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269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27945" t="20297" r="10905" b="15164"/>
          <a:stretch>
            <a:fillRect/>
          </a:stretch>
        </p:blipFill>
        <p:spPr bwMode="auto">
          <a:xfrm>
            <a:off x="-1" y="0"/>
            <a:ext cx="94476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04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6660232" y="3068960"/>
            <a:ext cx="331236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0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83568" y="1916832"/>
            <a:ext cx="3312368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5"/>
          <p:cNvPicPr>
            <a:picLocks noChangeAspect="1" noChangeArrowheads="1"/>
          </p:cNvPicPr>
          <p:nvPr/>
        </p:nvPicPr>
        <p:blipFill>
          <a:blip r:embed="rId2" cstate="print"/>
          <a:srcRect l="33080" t="14755" r="33839" b="9523"/>
          <a:stretch>
            <a:fillRect/>
          </a:stretch>
        </p:blipFill>
        <p:spPr bwMode="auto">
          <a:xfrm>
            <a:off x="899592" y="-1"/>
            <a:ext cx="7632848" cy="7013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76672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269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971600" y="4221088"/>
            <a:ext cx="360040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043608" y="4797152"/>
            <a:ext cx="360040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00608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755576" y="4869160"/>
            <a:ext cx="388843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1257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0688" y="-45720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-396552" y="1916832"/>
            <a:ext cx="396044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04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4716016" y="5085184"/>
            <a:ext cx="3024336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599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012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69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3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/>
          <p:cNvPicPr>
            <a:picLocks noChangeAspect="1" noChangeArrowheads="1"/>
          </p:cNvPicPr>
          <p:nvPr/>
        </p:nvPicPr>
        <p:blipFill>
          <a:blip r:embed="rId2" cstate="print"/>
          <a:srcRect l="23878" t="20514" r="24519" b="41879"/>
          <a:stretch>
            <a:fillRect/>
          </a:stretch>
        </p:blipFill>
        <p:spPr bwMode="auto">
          <a:xfrm>
            <a:off x="0" y="0"/>
            <a:ext cx="9576831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"/>
            <a:ext cx="81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5"/>
          <p:cNvPicPr>
            <a:picLocks noChangeAspect="1" noChangeArrowheads="1"/>
          </p:cNvPicPr>
          <p:nvPr/>
        </p:nvPicPr>
        <p:blipFill>
          <a:blip r:embed="rId2" cstate="print"/>
          <a:srcRect b="10242"/>
          <a:stretch>
            <a:fillRect/>
          </a:stretch>
        </p:blipFill>
        <p:spPr bwMode="auto">
          <a:xfrm>
            <a:off x="-1" y="0"/>
            <a:ext cx="9165117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175</TotalTime>
  <Words>9</Words>
  <Application>Microsoft Office PowerPoint</Application>
  <PresentationFormat>Экран (4:3)</PresentationFormat>
  <Paragraphs>2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Оплата за детский сад  через портал uslugi.tatar.ru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Оплата за детский сад  через портал uslugi.tatar.ru  </dc:title>
  <dc:creator>Мой</dc:creator>
  <cp:lastModifiedBy>User</cp:lastModifiedBy>
  <cp:revision>17</cp:revision>
  <dcterms:created xsi:type="dcterms:W3CDTF">2016-04-17T16:36:44Z</dcterms:created>
  <dcterms:modified xsi:type="dcterms:W3CDTF">2016-05-31T08:33:10Z</dcterms:modified>
</cp:coreProperties>
</file>